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77143-B1ED-2E7A-A794-10C84C8B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907037-FF55-B683-5491-9BF60373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09CD-3662-4F5C-AE39-5584C8A532C8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BE9BAE-3095-4A90-66A9-E7238083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F2D9E6-6255-6892-A46E-9255B101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5B0C-C28C-42A2-863D-9F52BF5B66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32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78BAB00-63CB-E012-EFE7-97C1E16F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9368FB-067A-9F31-EA4F-7FCDE8EEB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4E88E3-7161-CBE5-E0AE-83FDB4CBA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09CD-3662-4F5C-AE39-5584C8A532C8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D1BFCC-EC48-9CAB-555B-28A507C83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375980-4EB0-59B1-15D0-8CD44D66F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C5B0C-C28C-42A2-863D-9F52BF5B66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82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231E80-E0E1-7AFD-DAD0-0CE21466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5DBE1D-AE5D-A64B-53E6-5346AE2833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7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C88216B-3C90-D71F-C501-75195CC6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092228-268B-768E-7B32-465565E74B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9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FB44E56-729A-AC23-AAB4-C35F6C2E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81EA64-155D-D217-498A-EB272AB062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2EECB8-9485-9D69-DE91-D67D7253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438C60-3C5D-2607-00CD-272EBEB7F1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5FE656-2063-026F-CEFA-7E35899A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050158-3324-9F13-78A2-A80C662D0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2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6AAA944-2AE2-95E9-0A98-2B20C9FA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FEF96C-C15E-AA5B-27B8-DA5C284F29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2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15AB76E-6CA7-727F-94C2-D06C29F2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5F7442-7ADD-F98F-AC06-93FF95756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8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455621-71CD-D5D8-4455-2786194E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8EA59A-190A-2DB4-DBA8-B948E0F145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9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FD929DB-AB23-75AD-BA70-66C4C8F9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BF1E1C-D060-F1FA-44ED-1E9532854E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2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D27EA9C-7CF5-5AFD-1401-33A227E2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81172C-1CDE-5F3B-9255-5BDB07F2B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2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7D0C9F-FEF8-696C-3C67-88C2FC1B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26A19C-07EE-0E2B-DBC4-970C5761E2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3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6F8D5A5-E268-74B9-340E-90365AA7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4AFFE1-8E82-356F-8549-708ED9D868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CD4E5B-2799-880A-AE22-210E886A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1CA7BE-03BA-D7C3-3283-DB4EA7E8B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B33373-E96B-5E46-A380-D4C8634F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4241CA-6ECB-F405-BBA0-F02FC20418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B9DD6DC-03FC-C5DB-E21E-1B872A91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B24466-8723-DB3E-754C-45E8D2962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9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F838815-8FD0-B4F0-88E3-8978F1C8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3E01C2-30DC-A3FE-D1C3-1E67AD20FB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7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F5EC6C-9FBA-A155-016B-CB676232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82503F-B80B-B3F3-9974-3D4A117DFD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4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00C382-1CB5-E2F1-3201-999D5299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56621F-6FBB-F834-9335-131F62E254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9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41963F1-FFB8-A21E-F8D3-1D80EF69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8BED11-736F-8F43-6BC6-1C5A60D641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BAA3326-068E-DACB-6841-5312F0B1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75FC7AD-5EA9-416C-4082-A764239C1E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73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2023-12-15T09:35:19Z</dcterms:created>
  <dcterms:modified xsi:type="dcterms:W3CDTF">2023-12-15T09:35:19Z</dcterms:modified>
</cp:coreProperties>
</file>